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9906000" cy="6858000" type="A4"/>
  <p:notesSz cx="9866313" cy="6754813"/>
  <p:defaultTextStyle>
    <a:defPPr>
      <a:defRPr lang="en-US"/>
    </a:defPPr>
    <a:lvl1pPr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1pPr>
    <a:lvl2pPr marL="4572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2pPr>
    <a:lvl3pPr marL="9144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3pPr>
    <a:lvl4pPr marL="13716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4pPr>
    <a:lvl5pPr marL="18288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9933"/>
    <a:srgbClr val="FF9900"/>
    <a:srgbClr val="00FF00"/>
    <a:srgbClr val="CCCC00"/>
    <a:srgbClr val="FFFF99"/>
    <a:srgbClr val="FFFFCC"/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5" autoAdjust="0"/>
    <p:restoredTop sz="94491" autoAdjust="0"/>
  </p:normalViewPr>
  <p:slideViewPr>
    <p:cSldViewPr snapToGrid="0">
      <p:cViewPr varScale="1">
        <p:scale>
          <a:sx n="74" d="100"/>
          <a:sy n="74" d="100"/>
        </p:scale>
        <p:origin x="-804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0" y="0"/>
            <a:ext cx="4276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15088"/>
            <a:ext cx="4275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0" y="6415088"/>
            <a:ext cx="42767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DC3300D-5115-4BAB-93FC-246CDC56F3C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6738" y="506413"/>
            <a:ext cx="3659187" cy="2533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4450" y="3209925"/>
            <a:ext cx="7237413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16675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16675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67882BFB-C195-4ABC-8201-A723AE96FA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-1"/>
            <a:ext cx="9906000" cy="111628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  <p:sp>
        <p:nvSpPr>
          <p:cNvPr id="5" name="Rectangle 24"/>
          <p:cNvSpPr>
            <a:spLocks noChangeArrowheads="1"/>
          </p:cNvSpPr>
          <p:nvPr userDrawn="1"/>
        </p:nvSpPr>
        <p:spPr bwMode="auto">
          <a:xfrm>
            <a:off x="4532313" y="3200400"/>
            <a:ext cx="1938337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58850">
              <a:defRPr/>
            </a:pPr>
            <a:r>
              <a:rPr lang="en-US" sz="2000" b="0" dirty="0"/>
              <a:t>www.hp-see.eu</a:t>
            </a:r>
            <a:endParaRPr lang="el-GR" sz="2000" b="0" dirty="0"/>
          </a:p>
        </p:txBody>
      </p:sp>
      <p:sp>
        <p:nvSpPr>
          <p:cNvPr id="6" name="Rectangle 25"/>
          <p:cNvSpPr>
            <a:spLocks noChangeArrowheads="1"/>
          </p:cNvSpPr>
          <p:nvPr userDrawn="1"/>
        </p:nvSpPr>
        <p:spPr bwMode="auto">
          <a:xfrm>
            <a:off x="4313238" y="1887538"/>
            <a:ext cx="2149475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58850">
              <a:defRPr/>
            </a:pPr>
            <a:r>
              <a:rPr lang="en-US" sz="3200" dirty="0"/>
              <a:t>HP-SEE</a:t>
            </a:r>
            <a:endParaRPr lang="el-GR" sz="3200" dirty="0"/>
          </a:p>
        </p:txBody>
      </p:sp>
      <p:pic>
        <p:nvPicPr>
          <p:cNvPr id="7" name="Picture 8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8425" y="1781175"/>
            <a:ext cx="3457575" cy="312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1476" name="Rectangle 20"/>
          <p:cNvSpPr>
            <a:spLocks noGrp="1" noChangeArrowheads="1"/>
          </p:cNvSpPr>
          <p:nvPr>
            <p:ph type="ctrTitle" sz="quarter"/>
          </p:nvPr>
        </p:nvSpPr>
        <p:spPr>
          <a:xfrm>
            <a:off x="373063" y="2401888"/>
            <a:ext cx="6059487" cy="862012"/>
          </a:xfrm>
          <a:noFill/>
        </p:spPr>
        <p:txBody>
          <a:bodyPr lIns="91440" tIns="45720" rIns="91440" bIns="45720"/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</a:t>
            </a:r>
            <a:endParaRPr lang="el-GR"/>
          </a:p>
        </p:txBody>
      </p:sp>
      <p:sp>
        <p:nvSpPr>
          <p:cNvPr id="531484" name="Rectangle 28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342900" y="3736975"/>
            <a:ext cx="6076950" cy="1042988"/>
          </a:xfrm>
        </p:spPr>
        <p:txBody>
          <a:bodyPr lIns="91440" tIns="45720" rIns="91440" bIns="45720"/>
          <a:lstStyle>
            <a:lvl1pPr marL="0" indent="0" algn="r">
              <a:buFont typeface="Wingdings" pitchFamily="2" charset="2"/>
              <a:buNone/>
              <a:defRPr sz="1600" b="1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US" dirty="0" smtClean="0"/>
              <a:t>&lt;Name&gt;&lt;Position&gt;&lt;Organization&gt;&lt;e-mail&gt;</a:t>
            </a:r>
            <a:endParaRPr lang="el-GR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78600"/>
            <a:ext cx="9906000" cy="293688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The HP-SEE initiative is co-funded by the European Commission under the FP7 Research Infrastructures contract no. 261499</a:t>
            </a:r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A76B4658-FCC5-4CDB-9784-5FF6DD787B1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1863" y="-4763"/>
            <a:ext cx="2428875" cy="6578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4763" y="-4763"/>
            <a:ext cx="7134226" cy="6578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B930F3A1-B166-4D69-8477-CCAB873DA52D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70F2B333-24EA-4DE2-9D5F-F92EB537375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0853997F-61B1-49DA-BEC2-58B8ACB1542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88" y="1652588"/>
            <a:ext cx="4683125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52588"/>
            <a:ext cx="4683125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</a:t>
            </a:r>
            <a:fld id="{DE6330F6-36BC-487E-AE94-F059D3DE287E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A2DD1F75-6E2B-46FE-8A0E-E34258FCE06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</a:t>
            </a:r>
            <a:fld id="{27FE842A-F356-44CB-A48B-DADF02F47445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C4F27B07-17D4-47C8-8354-F713D299616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25213920-E3B8-4A6D-8C9A-E5B568FD3FE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719E5E8B-E1C6-4771-B7BC-F2F414FDFFE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4763" y="-4763"/>
            <a:ext cx="8134351" cy="11255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2588"/>
            <a:ext cx="9518650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 err="1" smtClean="0"/>
              <a:t>Click</a:t>
            </a:r>
            <a:r>
              <a:rPr lang="el-GR" dirty="0" smtClean="0"/>
              <a:t> </a:t>
            </a:r>
            <a:r>
              <a:rPr lang="el-GR" dirty="0" err="1" smtClean="0"/>
              <a:t>to</a:t>
            </a:r>
            <a:r>
              <a:rPr lang="el-GR" dirty="0" smtClean="0"/>
              <a:t> </a:t>
            </a:r>
            <a:r>
              <a:rPr lang="el-GR" dirty="0" err="1" smtClean="0"/>
              <a:t>edit</a:t>
            </a:r>
            <a:r>
              <a:rPr lang="el-GR" dirty="0" smtClean="0"/>
              <a:t> </a:t>
            </a:r>
            <a:r>
              <a:rPr lang="el-GR" dirty="0" err="1" smtClean="0"/>
              <a:t>Master</a:t>
            </a:r>
            <a:r>
              <a:rPr lang="el-GR" dirty="0" smtClean="0"/>
              <a:t> </a:t>
            </a:r>
            <a:r>
              <a:rPr lang="el-GR" dirty="0" err="1" smtClean="0"/>
              <a:t>text</a:t>
            </a:r>
            <a:r>
              <a:rPr lang="el-GR" dirty="0" smtClean="0"/>
              <a:t> </a:t>
            </a:r>
            <a:r>
              <a:rPr lang="el-GR" dirty="0" err="1" smtClean="0"/>
              <a:t>styles</a:t>
            </a:r>
            <a:endParaRPr lang="el-GR" dirty="0" smtClean="0"/>
          </a:p>
          <a:p>
            <a:pPr lvl="1"/>
            <a:r>
              <a:rPr lang="el-GR" dirty="0" err="1" smtClean="0"/>
              <a:t>Second</a:t>
            </a:r>
            <a:r>
              <a:rPr lang="el-GR" dirty="0" smtClean="0"/>
              <a:t> </a:t>
            </a:r>
            <a:r>
              <a:rPr lang="el-GR" dirty="0" err="1" smtClean="0"/>
              <a:t>level</a:t>
            </a:r>
            <a:endParaRPr lang="el-GR" dirty="0" smtClean="0"/>
          </a:p>
          <a:p>
            <a:pPr lvl="2"/>
            <a:r>
              <a:rPr lang="el-GR" dirty="0" err="1" smtClean="0"/>
              <a:t>Third</a:t>
            </a:r>
            <a:r>
              <a:rPr lang="el-GR" dirty="0" smtClean="0"/>
              <a:t> </a:t>
            </a:r>
            <a:r>
              <a:rPr lang="el-GR" dirty="0" err="1" smtClean="0"/>
              <a:t>level</a:t>
            </a:r>
            <a:endParaRPr lang="el-GR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6538"/>
            <a:ext cx="9906000" cy="2936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300" b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711545AC-028C-461E-87A2-BB0A701371C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59828"/>
            <a:ext cx="9906000" cy="4948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114301"/>
            <a:ext cx="9906000" cy="4948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1" r:id="rId5"/>
    <p:sldLayoutId id="2147483699" r:id="rId6"/>
    <p:sldLayoutId id="2147483692" r:id="rId7"/>
    <p:sldLayoutId id="2147483693" r:id="rId8"/>
    <p:sldLayoutId id="2147483700" r:id="rId9"/>
    <p:sldLayoutId id="2147483701" r:id="rId10"/>
    <p:sldLayoutId id="2147483694" r:id="rId11"/>
  </p:sldLayoutIdLst>
  <p:hf hdr="0" dt="0"/>
  <p:txStyles>
    <p:titleStyle>
      <a:lvl1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j-lt"/>
          <a:ea typeface="+mj-ea"/>
          <a:cs typeface="+mj-cs"/>
        </a:defRPr>
      </a:lvl1pPr>
      <a:lvl2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2pPr>
      <a:lvl3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3pPr>
      <a:lvl4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4pPr>
      <a:lvl5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5pPr>
      <a:lvl6pPr marL="4572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6pPr>
      <a:lvl7pPr marL="9144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7pPr>
      <a:lvl8pPr marL="13716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8pPr>
      <a:lvl9pPr marL="18288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58775" indent="-358775" algn="l" defTabSz="95885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300038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2pPr>
      <a:lvl3pPr marL="1196975" indent="-238125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>
          <a:solidFill>
            <a:schemeClr val="tx1"/>
          </a:solidFill>
          <a:latin typeface="+mn-lt"/>
          <a:cs typeface="+mn-cs"/>
        </a:defRPr>
      </a:lvl3pPr>
      <a:lvl4pPr marL="1674813" indent="-238125" algn="l" defTabSz="958850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155825" indent="-239713" algn="l" defTabSz="958850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6130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30702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5274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9846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 sz="quarter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Presentation Title</a:t>
            </a:r>
            <a:endParaRPr lang="en-US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&lt;Name&gt;</a:t>
            </a:r>
          </a:p>
          <a:p>
            <a:pPr eaLnBrk="1" hangingPunct="1"/>
            <a:r>
              <a:rPr lang="en-US" dirty="0" smtClean="0"/>
              <a:t>&lt;Position&gt;</a:t>
            </a:r>
          </a:p>
          <a:p>
            <a:pPr eaLnBrk="1" hangingPunct="1"/>
            <a:r>
              <a:rPr lang="en-US" dirty="0" smtClean="0"/>
              <a:t>&lt;Organization&gt;</a:t>
            </a:r>
          </a:p>
          <a:p>
            <a:pPr eaLnBrk="1" hangingPunct="1"/>
            <a:r>
              <a:rPr lang="en-US" dirty="0" smtClean="0"/>
              <a:t>&lt;e-mail&gt;</a:t>
            </a:r>
            <a:endParaRPr lang="en-US" dirty="0" smtClean="0"/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/>
              <a:t>The HP-SEE initiative is co-funded by the European Commission under the FP7 Research Infrastructures contract no. 261499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This is bullet 1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This is sub bullet </a:t>
            </a:r>
          </a:p>
          <a:p>
            <a:pPr lvl="2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This is 3</a:t>
            </a:r>
            <a:r>
              <a:rPr lang="en-US" baseline="30000" dirty="0" smtClean="0"/>
              <a:t>rd</a:t>
            </a:r>
            <a:r>
              <a:rPr lang="en-US" dirty="0" smtClean="0"/>
              <a:t> level bullet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This is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bold colored attention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This is </a:t>
            </a:r>
            <a:r>
              <a:rPr lang="en-US" i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italic colored highlight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This is </a:t>
            </a:r>
            <a:r>
              <a:rPr lang="en-US" u="sng" dirty="0" smtClean="0">
                <a:solidFill>
                  <a:schemeClr val="accent4">
                    <a:lumMod val="75000"/>
                  </a:schemeClr>
                </a:solidFill>
              </a:rPr>
              <a:t>underlined colored DONE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/>
              <a:t>&lt;Event&gt; – &lt;Place&gt; &lt;Date (DD-Month-YYYY)					</a:t>
            </a:r>
            <a:fld id="{A8D006C7-9E67-409C-BCD6-DF868965AE15}" type="slidenum">
              <a:rPr lang="el-GR"/>
              <a:pPr defTabSz="958850"/>
              <a:t>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EGRID-ppt-template">
  <a:themeElements>
    <a:clrScheme name="HP-SE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54A94"/>
      </a:accent1>
      <a:accent2>
        <a:srgbClr val="103152"/>
      </a:accent2>
      <a:accent3>
        <a:srgbClr val="FFFFFF"/>
      </a:accent3>
      <a:accent4>
        <a:srgbClr val="00B050"/>
      </a:accent4>
      <a:accent5>
        <a:srgbClr val="42ADC5"/>
      </a:accent5>
      <a:accent6>
        <a:srgbClr val="FF0000"/>
      </a:accent6>
      <a:hlink>
        <a:srgbClr val="0070C0"/>
      </a:hlink>
      <a:folHlink>
        <a:srgbClr val="5297DD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EEGRID-ppt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SEEGRID-ppt-template</Template>
  <TotalTime>159</TotalTime>
  <Words>74</Words>
  <Application>Microsoft Office PowerPoint</Application>
  <PresentationFormat>A4 Paper (210x297 mm)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SEEGRID-ppt-template</vt:lpstr>
      <vt:lpstr>Presentation Title</vt:lpstr>
      <vt:lpstr>Slide Title</vt:lpstr>
    </vt:vector>
  </TitlesOfParts>
  <Company>edet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 &lt;Presentation Subtitle&gt;</dc:title>
  <dc:creator>nvog</dc:creator>
  <cp:lastModifiedBy>iliaboti</cp:lastModifiedBy>
  <cp:revision>38</cp:revision>
  <dcterms:created xsi:type="dcterms:W3CDTF">2004-04-29T08:03:52Z</dcterms:created>
  <dcterms:modified xsi:type="dcterms:W3CDTF">2010-08-24T12:32:32Z</dcterms:modified>
</cp:coreProperties>
</file>