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9906000" cy="6858000" type="A4"/>
  <p:notesSz cx="9866313" cy="6754813"/>
  <p:defaultTextStyle>
    <a:defPPr>
      <a:defRPr lang="en-US"/>
    </a:defPPr>
    <a:lvl1pPr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CC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 autoAdjust="0"/>
    <p:restoredTop sz="94491" autoAdjust="0"/>
  </p:normalViewPr>
  <p:slideViewPr>
    <p:cSldViewPr snapToGrid="0">
      <p:cViewPr varScale="1">
        <p:scale>
          <a:sx n="74" d="100"/>
          <a:sy n="74" d="100"/>
        </p:scale>
        <p:origin x="-804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DC3300D-5115-4BAB-93FC-246CDC56F3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67882BFB-C195-4ABC-8201-A723AE96FA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-1"/>
            <a:ext cx="9906000" cy="111628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58850"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58850"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&lt;Name&gt;&lt;Position&gt;&lt;Organization&gt;&lt;e-mail&gt;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76B4658-FCC5-4CDB-9784-5FF6DD787B1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B930F3A1-B166-4D69-8477-CCAB873DA52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0853997F-61B1-49DA-BEC2-58B8ACB1542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DE6330F6-36BC-487E-AE94-F059D3DE287E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2DD1F75-6E2B-46FE-8A0E-E34258FCE06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27FE842A-F356-44CB-A48B-DADF02F4744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C4F27B07-17D4-47C8-8354-F713D29961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25213920-E3B8-4A6D-8C9A-E5B568FD3FE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9E5E8B-E1C6-4771-B7BC-F2F414FDFFE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 smtClean="0"/>
              <a:t>Click</a:t>
            </a:r>
            <a:r>
              <a:rPr lang="el-GR" dirty="0" smtClean="0"/>
              <a:t> </a:t>
            </a:r>
            <a:r>
              <a:rPr lang="el-GR" dirty="0" err="1" smtClean="0"/>
              <a:t>to</a:t>
            </a:r>
            <a:r>
              <a:rPr lang="el-GR" dirty="0" smtClean="0"/>
              <a:t> </a:t>
            </a:r>
            <a:r>
              <a:rPr lang="el-GR" dirty="0" err="1" smtClean="0"/>
              <a:t>edit</a:t>
            </a:r>
            <a:r>
              <a:rPr lang="el-GR" dirty="0" smtClean="0"/>
              <a:t> </a:t>
            </a:r>
            <a:r>
              <a:rPr lang="el-GR" dirty="0" err="1" smtClean="0"/>
              <a:t>Master</a:t>
            </a:r>
            <a:r>
              <a:rPr lang="el-GR" dirty="0" smtClean="0"/>
              <a:t> </a:t>
            </a:r>
            <a:r>
              <a:rPr lang="el-GR" dirty="0" err="1" smtClean="0"/>
              <a:t>text</a:t>
            </a:r>
            <a:r>
              <a:rPr lang="el-GR" dirty="0" smtClean="0"/>
              <a:t> </a:t>
            </a:r>
            <a:r>
              <a:rPr lang="el-GR" dirty="0" err="1" smtClean="0"/>
              <a:t>styles</a:t>
            </a:r>
            <a:endParaRPr lang="el-GR" dirty="0" smtClean="0"/>
          </a:p>
          <a:p>
            <a:pPr lvl="1"/>
            <a:r>
              <a:rPr lang="el-GR" dirty="0" err="1" smtClean="0"/>
              <a:t>Second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  <a:p>
            <a:pPr lvl="2"/>
            <a:r>
              <a:rPr lang="el-GR" dirty="0" err="1" smtClean="0"/>
              <a:t>Third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1545AC-028C-461E-87A2-BB0A701371C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59828"/>
            <a:ext cx="9906000" cy="4948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114301"/>
            <a:ext cx="9906000" cy="4948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1" r:id="rId5"/>
    <p:sldLayoutId id="2147483699" r:id="rId6"/>
    <p:sldLayoutId id="2147483692" r:id="rId7"/>
    <p:sldLayoutId id="2147483693" r:id="rId8"/>
    <p:sldLayoutId id="2147483700" r:id="rId9"/>
    <p:sldLayoutId id="2147483701" r:id="rId10"/>
    <p:sldLayoutId id="2147483694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Presentation Title</a:t>
            </a:r>
            <a:endParaRPr lang="en-US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&lt;Name&gt;</a:t>
            </a:r>
          </a:p>
          <a:p>
            <a:pPr eaLnBrk="1" hangingPunct="1"/>
            <a:r>
              <a:rPr lang="en-US" dirty="0" smtClean="0"/>
              <a:t>&lt;Position&gt;</a:t>
            </a:r>
          </a:p>
          <a:p>
            <a:pPr eaLnBrk="1" hangingPunct="1"/>
            <a:r>
              <a:rPr lang="en-US" dirty="0" smtClean="0"/>
              <a:t>&lt;Organization&gt;</a:t>
            </a:r>
          </a:p>
          <a:p>
            <a:pPr eaLnBrk="1" hangingPunct="1"/>
            <a:r>
              <a:rPr lang="en-US" dirty="0" smtClean="0"/>
              <a:t>&lt;e-mail&gt;</a:t>
            </a:r>
            <a:endParaRPr lang="en-US" dirty="0" smtClean="0"/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This is bullet 1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This is sub bullet </a:t>
            </a:r>
          </a:p>
          <a:p>
            <a:pPr lvl="2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This is 3</a:t>
            </a:r>
            <a:r>
              <a:rPr lang="en-US" baseline="30000" dirty="0" smtClean="0"/>
              <a:t>rd</a:t>
            </a:r>
            <a:r>
              <a:rPr lang="en-US" dirty="0" smtClean="0"/>
              <a:t> level bullet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This is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bold colored attention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This is </a:t>
            </a:r>
            <a:r>
              <a:rPr lang="en-US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italic colored highlight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This is </a:t>
            </a:r>
            <a:r>
              <a:rPr lang="en-US" u="sng" dirty="0" smtClean="0">
                <a:solidFill>
                  <a:schemeClr val="accent4">
                    <a:lumMod val="75000"/>
                  </a:schemeClr>
                </a:solidFill>
              </a:rPr>
              <a:t>underlined colored DONE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/>
              <a:t>&lt;Event&gt; – &lt;Place&gt; &lt;Date (DD-Month-YYYY)					</a:t>
            </a:r>
            <a:fld id="{A8D006C7-9E67-409C-BCD6-DF868965AE15}" type="slidenum">
              <a:rPr lang="el-GR"/>
              <a:pPr defTabSz="958850"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159</TotalTime>
  <Words>74</Words>
  <Application>Microsoft Office PowerPoint</Application>
  <PresentationFormat>A4 Paper (210x297 mm)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SEEGRID-ppt-template</vt:lpstr>
      <vt:lpstr>Presentation Title</vt:lpstr>
      <vt:lpstr>Slide Title</vt:lpstr>
    </vt:vector>
  </TitlesOfParts>
  <Company>edet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 &lt;Presentation Subtitle&gt;</dc:title>
  <dc:creator>nvog</dc:creator>
  <cp:lastModifiedBy>iliaboti</cp:lastModifiedBy>
  <cp:revision>38</cp:revision>
  <dcterms:created xsi:type="dcterms:W3CDTF">2004-04-29T08:03:52Z</dcterms:created>
  <dcterms:modified xsi:type="dcterms:W3CDTF">2010-08-24T12:32:32Z</dcterms:modified>
</cp:coreProperties>
</file>